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3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86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53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53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650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45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44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7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88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46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62DF6-3787-48A0-ABBE-4FE241D8D16E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6B2A-C390-48BC-8906-A5D2AE27A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65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xmlns="" id="{ACC3E505-3DE0-4388-81C4-F7A783D2F50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37520" y="764704"/>
          <a:ext cx="4556520" cy="479382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xmlns="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xmlns="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+mn-lt"/>
                          <a:cs typeface="Times New Roman" panose="02020603050405020304" pitchFamily="18" charset="0"/>
                        </a:rPr>
                        <a:t>ОСВОЕНИЕ ПРОИЗВОДСТВА ХИМИЧЕСКИХ РЕАГЕНТОВ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Технические требования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Цеолит для осушки газа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Срок реализации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2020-2021 гг.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Текущий объем импорта в год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0,8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долл. США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Уровень локализации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Не менее 60%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53406910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C81911A-0B41-4FB2-8907-294621990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014" y="1268760"/>
            <a:ext cx="2751177" cy="288247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E8FBDC9-5BC7-4C1A-A095-4518AD5CA7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175" r="29840"/>
          <a:stretch/>
        </p:blipFill>
        <p:spPr>
          <a:xfrm>
            <a:off x="7091852" y="4202102"/>
            <a:ext cx="3007221" cy="22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4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=""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37520" y="764704"/>
          <a:ext cx="4556520" cy="479382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=""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="" xmlns:a16="http://schemas.microsoft.com/office/drawing/2014/main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+mn-lt"/>
                          <a:cs typeface="Times New Roman" panose="02020603050405020304" pitchFamily="18" charset="0"/>
                        </a:rPr>
                        <a:t>ОСВОЕНИЕ ПРОИЗВОДСТВА ХИМИЧЕСКИХ РЕАГЕНТОВ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Технические требования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Одорант (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этилмеркаптан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Срок реализации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 г.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Текущий объем импорта в год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0,5-0,7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долл. США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Уровень локализации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Не менее 60%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53406910"/>
                  </a:ext>
                </a:extLst>
              </a:tr>
            </a:tbl>
          </a:graphicData>
        </a:graphic>
      </p:graphicFrame>
      <p:pic>
        <p:nvPicPr>
          <p:cNvPr id="17" name="Picture 4" descr="Image result for одорант">
            <a:extLst>
              <a:ext uri="{FF2B5EF4-FFF2-40B4-BE49-F238E27FC236}">
                <a16:creationId xmlns="" xmlns:a16="http://schemas.microsoft.com/office/drawing/2014/main" id="{5C996B12-2AD6-45C0-A17E-C3C30C122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0810">
            <a:off x="6661093" y="1920410"/>
            <a:ext cx="3105882" cy="2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одорант">
            <a:extLst>
              <a:ext uri="{FF2B5EF4-FFF2-40B4-BE49-F238E27FC236}">
                <a16:creationId xmlns="" xmlns:a16="http://schemas.microsoft.com/office/drawing/2014/main" id="{D52DB159-E200-4AD8-8F20-87819736A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006" y="3931002"/>
            <a:ext cx="2939450" cy="293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7976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=""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37520" y="764704"/>
          <a:ext cx="4556520" cy="479382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=""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="" xmlns:a16="http://schemas.microsoft.com/office/drawing/2014/main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+mn-lt"/>
                          <a:cs typeface="Times New Roman" panose="02020603050405020304" pitchFamily="18" charset="0"/>
                        </a:rPr>
                        <a:t>ОСВОЕНИЕ ПРОИЗВОДСТВА ХИМИЧЕСКИХ РЕАГЕНТОВ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Технические требования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Диэтиленгликоль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осушки газа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Срок реализации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2020-2021 гг.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Текущий объем импорта в год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0,2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долл. США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Уровень локализации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Не менее 60%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53406910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D6775A50-0DA9-420E-B0F8-29738D891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089" y="4668089"/>
            <a:ext cx="3367911" cy="1029757"/>
          </a:xfrm>
          <a:prstGeom prst="rect">
            <a:avLst/>
          </a:prstGeom>
        </p:spPr>
      </p:pic>
      <p:pic>
        <p:nvPicPr>
          <p:cNvPr id="7" name="Picture 2" descr="Image result for диэтиленгликоль">
            <a:extLst>
              <a:ext uri="{FF2B5EF4-FFF2-40B4-BE49-F238E27FC236}">
                <a16:creationId xmlns="" xmlns:a16="http://schemas.microsoft.com/office/drawing/2014/main" id="{B9B32CBB-A926-47BB-95F1-C478E26DA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79"/>
          <a:stretch/>
        </p:blipFill>
        <p:spPr bwMode="auto">
          <a:xfrm>
            <a:off x="7284147" y="1129215"/>
            <a:ext cx="2219437" cy="287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388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Широкоэкранный</PresentationFormat>
  <Paragraphs>30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Ислом Султанов</dc:creator>
  <cp:lastModifiedBy>Ислом Султанов</cp:lastModifiedBy>
  <cp:revision>2</cp:revision>
  <dcterms:created xsi:type="dcterms:W3CDTF">2020-07-16T04:50:26Z</dcterms:created>
  <dcterms:modified xsi:type="dcterms:W3CDTF">2020-07-16T04:53:10Z</dcterms:modified>
</cp:coreProperties>
</file>